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859" r:id="rId2"/>
    <p:sldId id="993" r:id="rId3"/>
    <p:sldId id="994" r:id="rId4"/>
    <p:sldId id="998" r:id="rId5"/>
    <p:sldId id="999" r:id="rId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训练一年级上册英语译林版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1  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I’m Liu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Tao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Grammar </a:t>
            </a:r>
            <a:r>
              <a:rPr lang="zh-CN" altLang="en-US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重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难易错突破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15970"/>
            <a:ext cx="11485848" cy="656846"/>
          </a:xfrm>
        </p:spPr>
        <p:txBody>
          <a:bodyPr/>
          <a:lstStyle/>
          <a:p>
            <a:pPr indent="635" algn="ctr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英语常用问候语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25情境导入.eps" descr="id:214749091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1556792"/>
            <a:ext cx="2782024" cy="743377"/>
          </a:xfrm>
          <a:prstGeom prst="rect">
            <a:avLst/>
          </a:prstGeom>
        </p:spPr>
      </p:pic>
      <p:pic>
        <p:nvPicPr>
          <p:cNvPr id="5" name="aw2.jpg" descr="id:214749092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0854" y="2564904"/>
            <a:ext cx="2782024" cy="1949508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142878" y="2564904"/>
            <a:ext cx="8903519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5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·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What are they doing?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他们在做什么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·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How do you tell others your name and ask others’ names?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357188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你如何告诉别人自己的名字并询问别人的名字呢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4454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317392"/>
            <a:ext cx="11485848" cy="4127832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3621648"/>
            <a:ext cx="11485848" cy="1823576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Hello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 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Hi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都是英语中常见的问候语，但它们在使用场景上略有不同：</a:t>
            </a: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总的来说，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Hello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更适合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正式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或初次见面的场合，而 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Hi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则更适合非正式或熟悉的场合。根据具体情境选择合适的问候语，可以更好地传达你的意图和情感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5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25框架构建.eps" descr="id:214749093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34566" y="1317392"/>
            <a:ext cx="2640698" cy="657364"/>
          </a:xfrm>
          <a:prstGeom prst="rect">
            <a:avLst/>
          </a:prstGeom>
        </p:spPr>
      </p:pic>
      <p:pic>
        <p:nvPicPr>
          <p:cNvPr id="5" name="JG1.eps" descr="id:214749095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2710830" y="2253246"/>
            <a:ext cx="6840760" cy="1278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0529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930904"/>
            <a:ext cx="11485848" cy="2677656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观察图片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选择最恰当的应答。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/>
              <a:t>（　　</a:t>
            </a:r>
            <a:r>
              <a:rPr lang="zh-CN" altLang="zh-CN" dirty="0" smtClean="0"/>
              <a:t>）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Hello, Jack.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I am.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Hello. I’m Jack.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25进阶训练.eps" descr="id:214749096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9142" y="1124744"/>
            <a:ext cx="3024336" cy="874151"/>
          </a:xfrm>
          <a:prstGeom prst="rect">
            <a:avLst/>
          </a:prstGeom>
        </p:spPr>
      </p:pic>
      <p:pic>
        <p:nvPicPr>
          <p:cNvPr id="5" name="awbt46.jpg" descr="id:214749096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807174" y="2726513"/>
            <a:ext cx="3714735" cy="1782607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442006" y="4581128"/>
            <a:ext cx="11485848" cy="63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男孩和</a:t>
            </a:r>
            <a:r>
              <a:rPr lang="en-US" altLang="zh-CN" sz="27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lucy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见面打招呼说</a:t>
            </a:r>
            <a:r>
              <a:rPr lang="en-US" altLang="zh-CN" sz="2700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你好，露西</a:t>
            </a:r>
            <a:r>
              <a:rPr lang="en-US" altLang="zh-CN" sz="2700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，露西见面也应该问好，故选</a:t>
            </a:r>
            <a:r>
              <a:rPr lang="en-US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7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44394" y="2689756"/>
            <a:ext cx="5143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 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5650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150736"/>
            <a:ext cx="11485848" cy="2031325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/>
              <a:t>（　　</a:t>
            </a:r>
            <a:r>
              <a:rPr lang="zh-CN" altLang="zh-CN" dirty="0" smtClean="0"/>
              <a:t>）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Hello. This is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Liu Tao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speaking.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Hello.	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Hello, Liu Tao.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awbt45.jpg" descr="id:214749097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607374" y="1259616"/>
            <a:ext cx="3990975" cy="1991360"/>
          </a:xfrm>
          <a:prstGeom prst="rect">
            <a:avLst/>
          </a:prstGeom>
        </p:spPr>
      </p:pic>
      <p:sp>
        <p:nvSpPr>
          <p:cNvPr id="5" name="内容占位符 2"/>
          <p:cNvSpPr txBox="1">
            <a:spLocks/>
          </p:cNvSpPr>
          <p:nvPr/>
        </p:nvSpPr>
        <p:spPr bwMode="auto">
          <a:xfrm>
            <a:off x="478582" y="329374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刘涛自我介绍说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你好。我是刘涛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杨玲回答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你好，刘涛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91782" y="125961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9791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232</Words>
  <Application>Microsoft Office PowerPoint</Application>
  <PresentationFormat>自定义</PresentationFormat>
  <Paragraphs>19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2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338</cp:revision>
  <dcterms:created xsi:type="dcterms:W3CDTF">2020-11-06T05:24:00Z</dcterms:created>
  <dcterms:modified xsi:type="dcterms:W3CDTF">2025-06-30T06:48:35Z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